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E82-CBF5-4049-8109-933190AF88D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0DC2-3AB2-47CB-BC22-B4F1C106E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7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E82-CBF5-4049-8109-933190AF88D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0DC2-3AB2-47CB-BC22-B4F1C106E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2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E82-CBF5-4049-8109-933190AF88D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0DC2-3AB2-47CB-BC22-B4F1C106E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8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E82-CBF5-4049-8109-933190AF88D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0DC2-3AB2-47CB-BC22-B4F1C106E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59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E82-CBF5-4049-8109-933190AF88D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0DC2-3AB2-47CB-BC22-B4F1C106E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4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E82-CBF5-4049-8109-933190AF88D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0DC2-3AB2-47CB-BC22-B4F1C106E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3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E82-CBF5-4049-8109-933190AF88D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0DC2-3AB2-47CB-BC22-B4F1C106E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2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E82-CBF5-4049-8109-933190AF88D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0DC2-3AB2-47CB-BC22-B4F1C106E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1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E82-CBF5-4049-8109-933190AF88D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0DC2-3AB2-47CB-BC22-B4F1C106E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3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E82-CBF5-4049-8109-933190AF88D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0DC2-3AB2-47CB-BC22-B4F1C106E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2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E82-CBF5-4049-8109-933190AF88D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0DC2-3AB2-47CB-BC22-B4F1C106E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9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9E82-CBF5-4049-8109-933190AF88D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0DC2-3AB2-47CB-BC22-B4F1C106E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93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0"/>
            <a:ext cx="6332240" cy="3501008"/>
          </a:xfrm>
        </p:spPr>
        <p:txBody>
          <a:bodyPr>
            <a:normAutofit fontScale="90000"/>
          </a:bodyPr>
          <a:lstStyle/>
          <a:p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Кудымкарский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муниципальный район  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филиал МБОУ «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Гуринская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СОШ»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«Детский сад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д.Мижуева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5400" dirty="0">
                <a:solidFill>
                  <a:srgbClr val="1F497D"/>
                </a:solidFill>
                <a:latin typeface="Times New Roman"/>
                <a:ea typeface="Times New Roman"/>
              </a:rPr>
              <a:t>«</a:t>
            </a:r>
            <a:r>
              <a:rPr lang="ru-RU" sz="5400" i="1" dirty="0">
                <a:solidFill>
                  <a:srgbClr val="1F497D"/>
                </a:solidFill>
                <a:latin typeface="Times New Roman"/>
                <a:ea typeface="Times New Roman"/>
              </a:rPr>
              <a:t>Мини-музей книги </a:t>
            </a:r>
            <a:r>
              <a:rPr lang="ru-RU" sz="5400" i="1" dirty="0" smtClean="0">
                <a:solidFill>
                  <a:srgbClr val="1F497D"/>
                </a:solidFill>
                <a:latin typeface="Times New Roman"/>
                <a:ea typeface="Times New Roman"/>
              </a:rPr>
              <a:t/>
            </a:r>
            <a:br>
              <a:rPr lang="ru-RU" sz="5400" i="1" dirty="0" smtClean="0">
                <a:solidFill>
                  <a:srgbClr val="1F497D"/>
                </a:solidFill>
                <a:latin typeface="Times New Roman"/>
                <a:ea typeface="Times New Roman"/>
              </a:rPr>
            </a:br>
            <a:r>
              <a:rPr lang="ru-RU" sz="5400" i="1" dirty="0" smtClean="0">
                <a:solidFill>
                  <a:srgbClr val="1F497D"/>
                </a:solidFill>
                <a:latin typeface="Times New Roman"/>
                <a:ea typeface="Times New Roman"/>
              </a:rPr>
              <a:t>Василия </a:t>
            </a:r>
            <a:r>
              <a:rPr lang="ru-RU" sz="5400" i="1" dirty="0">
                <a:solidFill>
                  <a:srgbClr val="1F497D"/>
                </a:solidFill>
                <a:latin typeface="Times New Roman"/>
                <a:ea typeface="Times New Roman"/>
              </a:rPr>
              <a:t>Васильевича </a:t>
            </a:r>
            <a:r>
              <a:rPr lang="ru-RU" sz="5400" i="1" dirty="0" smtClean="0">
                <a:solidFill>
                  <a:srgbClr val="1F497D"/>
                </a:solidFill>
                <a:latin typeface="Times New Roman"/>
                <a:ea typeface="Times New Roman"/>
              </a:rPr>
              <a:t>                      Климова</a:t>
            </a:r>
            <a:r>
              <a:rPr lang="ru-RU" sz="5400" i="1" dirty="0">
                <a:solidFill>
                  <a:srgbClr val="1F497D"/>
                </a:solidFill>
                <a:latin typeface="Times New Roman"/>
                <a:ea typeface="Times New Roman"/>
              </a:rPr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886200"/>
            <a:ext cx="3456384" cy="1752600"/>
          </a:xfrm>
        </p:spPr>
        <p:txBody>
          <a:bodyPr>
            <a:normAutofit fontScale="92500" lnSpcReduction="10000"/>
          </a:bodyPr>
          <a:lstStyle/>
          <a:p>
            <a:pPr lvl="0" algn="r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Кетова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М.В., </a:t>
            </a:r>
          </a:p>
          <a:p>
            <a:pPr lvl="0" algn="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Кетова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Н.Н</a:t>
            </a:r>
            <a:r>
              <a:rPr lang="ru-RU" sz="2000" dirty="0">
                <a:solidFill>
                  <a:prstClr val="black">
                    <a:tint val="75000"/>
                  </a:prstClr>
                </a:solidFill>
              </a:rPr>
              <a:t>.</a:t>
            </a:r>
          </a:p>
        </p:txBody>
      </p:sp>
      <p:pic>
        <p:nvPicPr>
          <p:cNvPr id="4" name="Рисунок 3" descr="C:\Documents and Settings\Admin\Рабочий стол\Кетова\00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7" t="-645" r="376" b="6395"/>
          <a:stretch/>
        </p:blipFill>
        <p:spPr bwMode="auto">
          <a:xfrm>
            <a:off x="0" y="-70668"/>
            <a:ext cx="611560" cy="6957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Documents and Settings\Admin\Рабочий стол\мини-музей\905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55122"/>
            <a:ext cx="2043276" cy="12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мини-музей\2019-11-13, новая папка\новая папка 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4"/>
          <a:stretch/>
        </p:blipFill>
        <p:spPr bwMode="auto">
          <a:xfrm>
            <a:off x="611560" y="2960050"/>
            <a:ext cx="3258619" cy="38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Цель 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мини-музея: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Формирование представления детей </a:t>
            </a:r>
            <a:b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о роли книг в жизни людей.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704856" cy="4392488"/>
          </a:xfrm>
        </p:spPr>
        <p:txBody>
          <a:bodyPr>
            <a:normAutofit fontScale="92500" lnSpcReduction="10000"/>
          </a:bodyPr>
          <a:lstStyle/>
          <a:p>
            <a:pPr marL="342900" lvl="0" algn="l">
              <a:lnSpc>
                <a:spcPct val="115000"/>
              </a:lnSpc>
            </a:pP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Задачи:</a:t>
            </a:r>
            <a:endParaRPr lang="ru-RU" sz="2000" dirty="0">
              <a:solidFill>
                <a:srgbClr val="1F497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algn="l">
              <a:lnSpc>
                <a:spcPct val="115000"/>
              </a:lnSpc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Познакомить детей с детскими книгами Василия Васильевича Климова</a:t>
            </a:r>
            <a:r>
              <a:rPr lang="ru-RU" sz="2000" i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algn="l">
              <a:lnSpc>
                <a:spcPct val="115000"/>
              </a:lnSpc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Развивать умение составлять рассказы по картинкам из книг.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algn="l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Развитие творческих и познавательно – речевых способностей детей.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algn="l">
              <a:lnSpc>
                <a:spcPct val="115000"/>
              </a:lnSpc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Развивать практические умения изобразительной деятельности </a:t>
            </a:r>
            <a:r>
              <a:rPr lang="ru-RU" sz="2000" i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(создание рисунков по произведениям </a:t>
            </a:r>
            <a:r>
              <a:rPr lang="ru-RU" sz="2000" i="1" dirty="0" err="1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В.В.Климова</a:t>
            </a:r>
            <a:r>
              <a:rPr lang="ru-RU" sz="2000" i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).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algn="l">
              <a:lnSpc>
                <a:spcPct val="115000"/>
              </a:lnSpc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Активизировать и обогащать словарь коми-пермяцких слов.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algn="l">
              <a:lnSpc>
                <a:spcPct val="115000"/>
              </a:lnSpc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Воспитывать любовь и бережное отношение к книгам.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• Формировать доброжелательное отношение между родителями и детьми, сотрудниками детского сада и родителями</a:t>
            </a:r>
            <a:r>
              <a:rPr lang="ru-RU" sz="8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 descr="C:\Documents and Settings\Admin\Рабочий стол\Кетова\00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7" t="-645" r="376" b="6395"/>
          <a:stretch/>
        </p:blipFill>
        <p:spPr bwMode="auto">
          <a:xfrm>
            <a:off x="0" y="-70668"/>
            <a:ext cx="611560" cy="6957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Documents and Settings\Admin\Рабочий стол\мини-музей\905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70"/>
            <a:ext cx="2043276" cy="12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Образовательная деятельность</a:t>
            </a:r>
            <a:br>
              <a:rPr lang="ru-RU" sz="28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в режимных </a:t>
            </a:r>
            <a:r>
              <a:rPr lang="ru-RU" sz="2800" b="1" u="sng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моментах</a:t>
            </a:r>
            <a:r>
              <a:rPr lang="ru-RU" sz="40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Admin\Рабочий стол\Кетова\00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7" t="-645" r="376" b="6395"/>
          <a:stretch/>
        </p:blipFill>
        <p:spPr bwMode="auto">
          <a:xfrm>
            <a:off x="0" y="-70668"/>
            <a:ext cx="611560" cy="6957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Documents and Settings\Admin\Рабочий стол\мини-музей\905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70"/>
            <a:ext cx="2043276" cy="12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-2766542"/>
            <a:ext cx="8523996" cy="976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.Знакомство с пословицами и поговорками про книги.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2.Беседа на тему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«Правила пользования 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книгой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3.Работа в мини-музее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:1. Рассматривание иллюстраций из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книг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2.Чтение произведений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В.В.Климова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3.Подбор и заучивание наизусть стихов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В.В.Климова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пословиц о книгах. 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4.Дидактические игры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«Расскажи сказку»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5. «Узнай 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книгу по обложке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lnSpc>
                <a:spcPct val="120000"/>
              </a:lnSpc>
            </a:pPr>
            <a:r>
              <a:rPr lang="ru-RU" sz="1400" b="1" u="sng" dirty="0" smtClean="0">
                <a:solidFill>
                  <a:srgbClr val="11111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4.Самостоятельная деятельность детей</a:t>
            </a:r>
            <a:r>
              <a:rPr lang="ru-RU" sz="1400" dirty="0" smtClean="0">
                <a:solidFill>
                  <a:srgbClr val="11111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1.Рассматривание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книг в мини-музее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2.Рисование по прочитанным произведениям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В.В.Климова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111111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5.Сделай сам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:1.Совместное изготовление детей и родителей книг- самоделок  по творчеству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В.В.Климова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дальнейшего использования в детском саду.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формировать доброжелательное отношение между родителями и детьми.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2.Лепка на тему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«Мой любимый сказочный герой»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совершенствовать умение детей выполнять поделку по прочитанному или по рисунку.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3.Изготовление закладок для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книг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учить умению пользоваться закладкой.</a:t>
            </a:r>
          </a:p>
          <a:p>
            <a:pPr>
              <a:lnSpc>
                <a:spcPct val="120000"/>
              </a:lnSpc>
            </a:pPr>
            <a:r>
              <a:rPr lang="ru-RU" sz="1400" b="1" u="sng" dirty="0" smtClean="0">
                <a:solidFill>
                  <a:srgbClr val="11111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6.Коллективный труд</a:t>
            </a:r>
            <a:r>
              <a:rPr lang="ru-RU" sz="1400" dirty="0" smtClean="0">
                <a:solidFill>
                  <a:srgbClr val="11111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1.Театрализованная деятельность. Подготовка и показ фольклорной сказки.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2.Сюжетно – ролевые игры:</a:t>
            </a:r>
          </a:p>
          <a:p>
            <a:pPr>
              <a:lnSpc>
                <a:spcPct val="120000"/>
              </a:lnSpc>
            </a:pP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«Книжный магазин»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«Библиотека»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u="sng" dirty="0" err="1" smtClean="0">
                <a:latin typeface="Times New Roman" pitchFamily="18" charset="0"/>
                <a:cs typeface="Times New Roman" pitchFamily="18" charset="0"/>
              </a:rPr>
              <a:t>Книжкина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 больница»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12775"/>
          </a:xfrm>
        </p:spPr>
        <p:txBody>
          <a:bodyPr/>
          <a:lstStyle/>
          <a:p>
            <a:r>
              <a:rPr lang="ru-RU" sz="32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78694"/>
            <a:ext cx="6400800" cy="4360106"/>
          </a:xfrm>
        </p:spPr>
        <p:txBody>
          <a:bodyPr>
            <a:normAutofit fontScale="85000" lnSpcReduction="20000"/>
          </a:bodyPr>
          <a:lstStyle/>
          <a:p>
            <a:pPr lvl="0" algn="l"/>
            <a:r>
              <a:rPr lang="ru-RU" sz="2700" u="sng" dirty="0">
                <a:solidFill>
                  <a:prstClr val="black"/>
                </a:solidFill>
              </a:rPr>
              <a:t> </a:t>
            </a:r>
            <a:endParaRPr lang="ru-RU" sz="2700" dirty="0">
              <a:solidFill>
                <a:prstClr val="black"/>
              </a:solidFill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1.Работа мини-музея в течение ноября месяца.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Создание книжек – малышек по произведениям </a:t>
            </a:r>
            <a:r>
              <a:rPr lang="ru-RU" sz="2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В.В.Климова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в детском саду и дома для сюжетно – ролевой игры «Книжный магазин»  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Показ театрализованной деятельности фольклорной сказки.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4.Создание выставки индивидуальных детских работ и выставки совместных работ с родителями.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Помощь сельской библиотеке в ремонте книг.</a:t>
            </a:r>
          </a:p>
          <a:p>
            <a:endParaRPr lang="ru-RU" dirty="0"/>
          </a:p>
        </p:txBody>
      </p:sp>
      <p:pic>
        <p:nvPicPr>
          <p:cNvPr id="4" name="Рисунок 3" descr="C:\Documents and Settings\Admin\Рабочий стол\Кетова\00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7" t="-645" r="376" b="6395"/>
          <a:stretch/>
        </p:blipFill>
        <p:spPr bwMode="auto">
          <a:xfrm>
            <a:off x="0" y="-70668"/>
            <a:ext cx="611560" cy="6957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Documents and Settings\Admin\Рабочий стол\мини-музей\905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70"/>
            <a:ext cx="2043276" cy="12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40767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Образовательная деятельность в режимных </a:t>
            </a:r>
            <a:r>
              <a:rPr lang="ru-RU" sz="3100" u="sng" dirty="0">
                <a:latin typeface="Times New Roman" pitchFamily="18" charset="0"/>
                <a:cs typeface="Times New Roman" pitchFamily="18" charset="0"/>
              </a:rPr>
              <a:t>моментах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Admin\Рабочий стол\Кетова\00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7" t="-645" r="376" b="6395"/>
          <a:stretch/>
        </p:blipFill>
        <p:spPr bwMode="auto">
          <a:xfrm>
            <a:off x="0" y="-99392"/>
            <a:ext cx="611560" cy="6957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1" y="548680"/>
            <a:ext cx="768898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Documents and Settings\Admin\Рабочий стол\мини-музей\2019-11-07, новая папка\новая папка 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9" y="641655"/>
            <a:ext cx="816090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мини-музей\2019-11-07, новая папка\новая папка 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96" y="896039"/>
            <a:ext cx="4808504" cy="64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мини-музей\2019-11-07, новая папка\новая папка 0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4" y="577667"/>
            <a:ext cx="8027796" cy="602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Рабочий стол\мини-музей\2019-11-07, новая папка\новая папка 0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1" y="577667"/>
            <a:ext cx="7994912" cy="599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Рабочий стол\мини-музей\2019-11-06, новая папка\новая папка 0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1" y="690150"/>
            <a:ext cx="8096247" cy="607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Рабочий стол\мини-музей\2019-11-13, новая папка\новая папка 0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5410"/>
            <a:ext cx="8031158" cy="602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Admin\Рабочий стол\мини-музей\театр\новая папка 0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79371"/>
            <a:ext cx="4547072" cy="606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Admin\Рабочий стол\мини-музей\театр\новая папка 01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6" y="625410"/>
            <a:ext cx="7637385" cy="572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Admin\Рабочий стол\мини-музей\2019-11-06, новая папка\новая папка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85" y="353277"/>
            <a:ext cx="4878543" cy="650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4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82</Words>
  <Application>Microsoft Office PowerPoint</Application>
  <PresentationFormat>Экран (4:3)</PresentationFormat>
  <Paragraphs>57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Кудымкарский муниципальный район   филиал МБОУ «Гуринская СОШ»  «Детский сад д.Мижуева» «Мини-музей книги  Василия Васильевича                       Климова»</vt:lpstr>
      <vt:lpstr>Цель мини-музея: Формирование представления детей  о роли книг в жизни людей. </vt:lpstr>
      <vt:lpstr>Образовательная деятельность  в режимных моментах: </vt:lpstr>
      <vt:lpstr>Предполагаемый результат: </vt:lpstr>
      <vt:lpstr>Образовательная деятельность в режимных моментах: 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Кудымкарский муниципальный район   филиал МБОУ «Гуринская СОШ»  «Детский сад д.Мижуева» «Мини-музей книги  Василия Васильевича Климова»</dc:title>
  <dc:creator>User</dc:creator>
  <cp:lastModifiedBy>User</cp:lastModifiedBy>
  <cp:revision>8</cp:revision>
  <dcterms:created xsi:type="dcterms:W3CDTF">2019-11-12T09:20:14Z</dcterms:created>
  <dcterms:modified xsi:type="dcterms:W3CDTF">2019-11-13T12:55:50Z</dcterms:modified>
</cp:coreProperties>
</file>