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4B830D4-76A8-47E4-AADE-C5057C2FD57F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0F6053E-76A9-49FA-B2A3-B30B5594F1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5psy.ru/images/stories/img2/mama-zabotisya-o-docheri-2331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hyperlink" Target="http://5psy.ru/images/stories/img2/2331-ris-1.gif" TargetMode="External"/><Relationship Id="rId7" Type="http://schemas.openxmlformats.org/officeDocument/2006/relationships/hyperlink" Target="http://5psy.ru/images/stories/img2/2331-ris-3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://5psy.ru/images/stories/img2/2331-ris-2.gif" TargetMode="Externa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001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самостоятельности у детей дошкольного возраста»</a:t>
            </a:r>
          </a:p>
        </p:txBody>
      </p:sp>
      <p:pic>
        <p:nvPicPr>
          <p:cNvPr id="4" name="Рисунок 3" descr="мама помогает дочери">
            <a:hlinkClick r:id="rId2" tooltip="&quot;Развитие самостоятельности у дошкольников&quot;"/>
          </p:cNvPr>
          <p:cNvPicPr/>
          <p:nvPr/>
        </p:nvPicPr>
        <p:blipFill>
          <a:blip r:embed="rId3"/>
          <a:srcRect l="6098" r="17073"/>
          <a:stretch>
            <a:fillRect/>
          </a:stretch>
        </p:blipFill>
        <p:spPr bwMode="auto">
          <a:xfrm>
            <a:off x="1142976" y="1785926"/>
            <a:ext cx="7101432" cy="4857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f7401a7a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0705" y="1714488"/>
            <a:ext cx="68825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во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880" y="2708920"/>
            <a:ext cx="5062562" cy="3744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371477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Самостоятельность – независимость, свобода от внешних влияний, принуждений, от посторонней поддержки, помощи. Самостоятельность – способность к независимым действиям, суждениям, обладание инициативой, решительность. Такие определения дает «Толковый словарь русского языка».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Причины детской не самостоятельности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Ребенок отказывается посещать детский сад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Ничего не хочет делать по дому, устраивает беспорядок и отказывается убирать за собой (не убирает за собой игрушки, постель)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 выполняет маленькие обязанности по дому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обманывает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берет чужие вещи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 реагирует на запреты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 многие просьбы реагирует негативно или не реагирует совсем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-часто не слышит, что ему говорят, приходится повторять много раз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проявляет агрессию к близким людям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-капризничает, упрямится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-не следит за своими вещами, бросает, где попало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ничем не интересуется, проводит много времени у телевизора (компьютера) 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rNasekPrint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Этап 1:</a:t>
            </a:r>
          </a:p>
          <a:p>
            <a:pPr algn="ctr"/>
            <a:r>
              <a:rPr lang="ru-RU" dirty="0" smtClean="0"/>
              <a:t>Умение </a:t>
            </a:r>
            <a:r>
              <a:rPr lang="ru-RU" dirty="0"/>
              <a:t>расслабляться. </a:t>
            </a:r>
          </a:p>
          <a:p>
            <a:pPr algn="ctr"/>
            <a:r>
              <a:rPr lang="ru-RU" dirty="0" smtClean="0"/>
              <a:t>Этап </a:t>
            </a:r>
            <a:r>
              <a:rPr lang="ru-RU" dirty="0"/>
              <a:t>2.</a:t>
            </a:r>
          </a:p>
          <a:p>
            <a:pPr algn="ctr"/>
            <a:r>
              <a:rPr lang="ru-RU" dirty="0" smtClean="0"/>
              <a:t>Родители</a:t>
            </a:r>
            <a:r>
              <a:rPr lang="ru-RU" dirty="0"/>
              <a:t>, позаботьтесь о себе! 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b7d46a3fa0ccb1cba32d61e006434d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643174" y="785794"/>
            <a:ext cx="6215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- «В чем состоят мои обязанности по отношению к ребенку? 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857496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-«</a:t>
            </a:r>
            <a:r>
              <a:rPr lang="ru-RU" sz="3200" dirty="0"/>
              <a:t>В чем состоят обязанности моего ребенка по отношению ко мне? </a:t>
            </a:r>
            <a:r>
              <a:rPr lang="ru-RU" sz="3200" dirty="0" smtClean="0"/>
              <a:t>» 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623_240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7150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</a:t>
            </a:r>
            <a:r>
              <a:rPr lang="ru-RU" sz="2800" dirty="0"/>
              <a:t>«Я ничего не должен моему ребенку. Мой ребенок ничего не должен мне. Каждый из нас – свободный человек, способный распоряжаться своей собственной жизнью и свободный делать для другого то, что он хочет делать</a:t>
            </a:r>
            <a:r>
              <a:rPr lang="ru-RU" sz="2800" dirty="0" smtClean="0"/>
              <a:t>».</a:t>
            </a:r>
            <a:endParaRPr lang="ru-RU" sz="2800" dirty="0"/>
          </a:p>
          <a:p>
            <a:pPr>
              <a:buNone/>
            </a:pPr>
            <a:endParaRPr lang="ru-RU" sz="2800" dirty="0"/>
          </a:p>
          <a:p>
            <a:r>
              <a:rPr lang="ru-RU" sz="2800" dirty="0"/>
              <a:t>- «Я не должен посвящать всего себя кому- либо еще. Я в долгу, прежде всего, </a:t>
            </a:r>
            <a:r>
              <a:rPr lang="ru-RU" sz="2800" dirty="0" smtClean="0"/>
              <a:t>                                                   перед </a:t>
            </a:r>
            <a:r>
              <a:rPr lang="ru-RU" sz="2800" dirty="0"/>
              <a:t>самим собой! 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- </a:t>
            </a:r>
            <a:r>
              <a:rPr lang="ru-RU" dirty="0"/>
              <a:t>Я сейчас занята, </a:t>
            </a:r>
          </a:p>
          <a:p>
            <a:pPr algn="ctr"/>
            <a:r>
              <a:rPr lang="ru-RU" dirty="0"/>
              <a:t>- Посмотри, что ты натворил, </a:t>
            </a:r>
          </a:p>
          <a:p>
            <a:pPr algn="ctr"/>
            <a:r>
              <a:rPr lang="ru-RU" dirty="0"/>
              <a:t>- Это надо делать не так, </a:t>
            </a:r>
          </a:p>
          <a:p>
            <a:pPr algn="ctr"/>
            <a:r>
              <a:rPr lang="ru-RU" dirty="0"/>
              <a:t>- Когда же ты научишься? </a:t>
            </a:r>
          </a:p>
          <a:p>
            <a:pPr algn="ctr"/>
            <a:r>
              <a:rPr lang="ru-RU" dirty="0"/>
              <a:t>- Сколько раз я тебе говорила! </a:t>
            </a:r>
          </a:p>
          <a:p>
            <a:pPr algn="ctr"/>
            <a:r>
              <a:rPr lang="ru-RU" dirty="0"/>
              <a:t>- Нет! Сейчас я не могу!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ев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«Правый — левый» (хитрая игра)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ботинки с  рисунком">
            <a:hlinkClick r:id="rId3" tooltip="&quot;ботинки с  рисунком&quot;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1990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отинки с рисунком">
            <a:hlinkClick r:id="rId5" tooltip="&quot;ботинки с рисунком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643050"/>
            <a:ext cx="19907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отинки с рисунком">
            <a:hlinkClick r:id="rId7" tooltip="&quot;ботинки с рисунком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4071942"/>
            <a:ext cx="1990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2fce_53486bb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571480"/>
            <a:ext cx="6286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Ты очень многое можешь! </a:t>
            </a:r>
          </a:p>
          <a:p>
            <a:r>
              <a:rPr lang="ru-RU" sz="2800" dirty="0" smtClean="0"/>
              <a:t>- Что бы мы без тебя делали! </a:t>
            </a:r>
          </a:p>
          <a:p>
            <a:r>
              <a:rPr lang="ru-RU" sz="2800" dirty="0" smtClean="0"/>
              <a:t>- Я радуюсь твоим успехам! </a:t>
            </a:r>
          </a:p>
          <a:p>
            <a:r>
              <a:rPr lang="ru-RU" sz="2800" dirty="0" smtClean="0"/>
              <a:t>Берегите ребенка и колдуйте над ним! Будьте его другом, станьте верой, надеждой. А с любовью к Вам он сам пришел в этот мир. </a:t>
            </a:r>
            <a:endParaRPr lang="ru-RU" sz="2800" dirty="0"/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</TotalTime>
  <Words>366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 «Воспитание самостоятельности у детей дошкольного возраста»</vt:lpstr>
      <vt:lpstr>(Самостоятельность – независимость, свобода от внешних влияний, принуждений, от посторонней поддержки, помощи. Самостоятельность – способность к независимым действиям, суждениям, обладание инициативой, решительность. Такие определения дает «Толковый словарь русского языка». </vt:lpstr>
      <vt:lpstr>Причины детской не самостоятельности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«Правый — левый» (хитрая игра)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«Воспитание самостоятельности у детей дошкольного возраста»</dc:title>
  <dc:creator>user</dc:creator>
  <cp:lastModifiedBy>User</cp:lastModifiedBy>
  <cp:revision>6</cp:revision>
  <dcterms:created xsi:type="dcterms:W3CDTF">2014-11-14T10:52:19Z</dcterms:created>
  <dcterms:modified xsi:type="dcterms:W3CDTF">2022-03-09T18:13:10Z</dcterms:modified>
</cp:coreProperties>
</file>