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1" r:id="rId5"/>
    <p:sldId id="260" r:id="rId6"/>
    <p:sldId id="275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5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F3C297-0FC6-4D4E-A51F-70D18C35DE9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Проект «Читаем вместе»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Руководитель проекта: воспитатели Климова З.В.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Надымова И.А.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Стратегия и механизмы реализации: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I. Организационный этап (июнь-август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плана реализации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тематике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 реализации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развивающей предметно-пространственной среды в группе.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вводного мониторинга.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Информирование населения о ходе реализации проекта на сайте МАОУ.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II. Основной  этап (сентябрь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май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и родителей к культуре чтения художественной  литературы, ознакомления с творчеством писателей, в том числе коми-пермяцких.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традиции семейного чтения.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" y="3"/>
          <a:ext cx="9144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87"/>
                <a:gridCol w="2871813"/>
                <a:gridCol w="1828800"/>
                <a:gridCol w="1828800"/>
                <a:gridCol w="1828800"/>
              </a:tblGrid>
              <a:tr h="354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Участники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Срок реализации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Ознакомление педагогов с приказом о реализации краевого проекта «Читаем вместе»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Создание вкладки на сайте МАОУ для информирования населения о ходе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Изучение методической литературы и интернет- ресурсов по тематике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Разработка плана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Вводный мониторинг (анкетирование родителей)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Планирование преобразования РППС в группах и помещениях ДОУ для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мере необходимости</a:t>
                      </a:r>
                    </a:p>
                  </a:txBody>
                  <a:tcPr marL="68580" marR="68580" marT="0" marB="0"/>
                </a:tc>
              </a:tr>
              <a:tr h="16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Внесение изменений в Основную образовательную программу дошкольного образования МАОУ "Гуринская СОШ" структурного подразделения "Детский сад д. Гурина"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571482"/>
          <a:ext cx="9144000" cy="628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09"/>
                <a:gridCol w="3014691"/>
                <a:gridCol w="1828800"/>
                <a:gridCol w="1828800"/>
                <a:gridCol w="1828800"/>
              </a:tblGrid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Обновление РППС в группах в соответствии с мероприятиями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мере необходимости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Оформление в группах папки-передвижки о реализации проекта «Читаем вместе»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Деловая игра «Чудо, имя которому детская книга»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Консультация на родительском собрании  группы  «Читаем всей семьей»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Организация мобильной библиотеки в ДОУ, включая книговорот «Волшебная сумочка»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Библиотекарь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Гусельникова М.И.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Сентябрь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Стендовая информация в группе «Чтение детям от 3-7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Октябрь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Разработка буклетов «Что читать детям» ( 3-4 года; 4-5 лет; 5-6 лет; 6-7 лет)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Родители, педагоги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Октябрь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Тематическое посещение  школьной, сельской   библиотек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ежемесячно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732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3086128"/>
                <a:gridCol w="1828800"/>
                <a:gridCol w="1828800"/>
                <a:gridCol w="1828800"/>
              </a:tblGrid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Культурная практика «Мама, почитай-ка»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1раз в 2 месяца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Культурная практика «Папа, почитай-ка»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1раз в 2 месяца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Конкурс «Сочиняем сказку вместе»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1 раз в квартал</a:t>
                      </a:r>
                    </a:p>
                  </a:txBody>
                  <a:tcPr marL="68580" marR="68580" marT="0" marB="0"/>
                </a:tc>
              </a:tr>
              <a:tr h="1604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Книжные выставки: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1. Елена Коньшина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 Василий Климов,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 С.Я. Маршак А. Линдгрен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4. Э. Н. Успенский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5. Л.М. Кузьмин Шарль Перро 6. М.М. Пришвин С.В. Михалков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 К.И. Чуковский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8. К.Г. Паустовский Е. А. Благинина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   к юбилеям детских писателей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Октябрь Ноябрь Декабрь Январь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Февраль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Март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Май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«Волшебная сумка» «Уроки вежливости от С.Я. Маршака»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Родители, дети,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03.11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Промежуточный мониторинг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Декабрь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Неделя детской книги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Апрель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«Подари книгу детскому саду»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Апрель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"/>
          <a:ext cx="8715438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2476516"/>
                <a:gridCol w="2905146"/>
                <a:gridCol w="1452573"/>
                <a:gridCol w="1452573"/>
              </a:tblGrid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Чтение художественной литературы, игры драматизации, сюжетно- ролевые игры, театрализованная деятельность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плану воспитателей</a:t>
                      </a:r>
                    </a:p>
                  </a:txBody>
                  <a:tcPr marL="68580" marR="68580" marT="0" marB="0"/>
                </a:tc>
              </a:tr>
              <a:tr h="139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«От Пушкина до Пушкина» (Пушкинский день – день русского языка): Конкурс «В мире пушкинских сказок» Мини-викторина по произведениям А.С.Пушкина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06. 06.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1092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Обобщение опыта семейного воспитания по приобщению детей к художественной литературе. Видео-презентация «Наши домашние чтения»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Май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</a:tr>
              <a:tr h="4120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Заключительный этап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Формирование пакета документов по реализации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И.А. </a:t>
                      </a:r>
                      <a:r>
                        <a:rPr lang="ru-RU" sz="1200" smtClean="0">
                          <a:latin typeface="Times New Roman"/>
                          <a:ea typeface="Times New Roman"/>
                        </a:rPr>
                        <a:t>Надымова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Июнь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/>
                </a:tc>
              </a:tr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Итоговый мониторинг (анкетирование)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Педагоги,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Июнь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1.Повысился интерес детей и родителей к книге, к процессу чтения художественной литературы.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2.Возродилась традиция совместного семейного чтения.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3.Внедрены совместные формы образования культурной практики «Читаем  вместе».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4.Создали условия для организации мобильных библиотек и  метода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книговорота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«Волшебная сумка».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иложение1\DSCN7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858180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1240" y="0"/>
            <a:ext cx="8442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Знакомим родителей с проектом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Приложение1\DSCN7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3500462" cy="4667531"/>
          </a:xfrm>
          <a:prstGeom prst="rect">
            <a:avLst/>
          </a:prstGeom>
          <a:noFill/>
        </p:spPr>
      </p:pic>
      <p:pic>
        <p:nvPicPr>
          <p:cNvPr id="3076" name="Picture 4" descr="G:\Приложение1\DSCN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587749" cy="4783920"/>
          </a:xfrm>
          <a:prstGeom prst="rect">
            <a:avLst/>
          </a:prstGeom>
          <a:noFill/>
        </p:spPr>
      </p:pic>
      <p:pic>
        <p:nvPicPr>
          <p:cNvPr id="4" name="Рисунок 3" descr="http://cbse.ru/wp-content/uploads/2013/08/Dlya-roditeley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1928826" cy="17859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иложение1\DSCN8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2606131" cy="3475027"/>
          </a:xfrm>
          <a:prstGeom prst="rect">
            <a:avLst/>
          </a:prstGeom>
          <a:noFill/>
        </p:spPr>
      </p:pic>
      <p:pic>
        <p:nvPicPr>
          <p:cNvPr id="4099" name="Picture 3" descr="G:\Приложение1\DSCN9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5072310" cy="380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йзек\Videos\Documents\Мф и фото\фото1664.jpg"/>
          <p:cNvPicPr/>
          <p:nvPr/>
        </p:nvPicPr>
        <p:blipFill>
          <a:blip r:embed="rId2" cstate="print"/>
          <a:srcRect l="25724" t="185" r="6454"/>
          <a:stretch>
            <a:fillRect/>
          </a:stretch>
        </p:blipFill>
        <p:spPr bwMode="auto">
          <a:xfrm rot="5400000">
            <a:off x="1464447" y="-107181"/>
            <a:ext cx="3929090" cy="4572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Айзек\Desktop\для презентации откр занятия\чит 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514350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Практико-ориентированный.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педагоги, дети, родители структурного подразделения «Детский сад д. Гурина»,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Гуринская сельская библиотека.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Масштаб: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Временной –12 месяцев ( июнь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г. – июнь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количеству целевой группы – 20 детей разновозрастной группы,                                                   20 семей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22672" cy="58912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Основание для разработки (актуальность).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 последние двадцать лет роль чтения, отношение к нему в обществе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сильно изменилось. В связи с развитием индустрии развлечений,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компьютерных и интернет – технологий снижение интереса к чтению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является общемировой тенденцией. Современная ситуация с чтением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представляет собой системный кризис читательской культуры. В 1970 – 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годы регулярно читали детям в 80% семей, сегодня – только в 7%.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Потребность в книге закладывается на всю жизнь как раз в первые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годы жизни ребёнка. В дошкольном возрасте маленький читатель делает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первые шаги в мир большой литературы. Проводниками для детей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становятся родители и воспитатели. Именно они учат его сначала делать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первые шаги, говорить первые слова, читать первые книжки. Именно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благодаря совместному чтению, ребёнок с детства привыкает к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тому, что книга и литература – неотъемлемые составляющие его жизни, и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что читать, не только нужно, но и очень интересно. От взрослого в большей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степени зависит и то, станет ли ребёнок настоящим читателем или встреча с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книгой в дошкольном детстве станет случайным, ничего не значащим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эпизодом в его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N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7500989" cy="560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708392" cy="60341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Значимость проекта «Читаем ВМЕСТЕ» обуславливается рядом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факторов: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встреча ребёнка с книгой происходит в семье (благодаря устным рассказам, чтению вслух). Совместное семейное чтение изначально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вводит ребёнка в мир книжной культуры, является наиболее древним,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проверенным способом воспитания человека, в том числе и как читателя,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начинает формироваться задолго до того, как выучит алфавит.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Читательская деятельность и читательская культура формируются на основе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слушания и говорения;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Семейное чтение готовит ребёнка к взаимоотношению с книгой,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пробуждает и углубляет внимание, формирует потребность в чтении.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потребности в чтении взрослых – следствие несформированности её с раннего детства;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Семейное чтение способствует правильному овладению родной речью. Виды и способы обучения ребёнка во многом определяются средой обитания, зависят от общения и главного его средства – степени овладения речью;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Регулярное чтение вслух с дошкольного возраста знакомит ребёнка с самим процессом чтения и способствует овладению самостоятельным чтением, определяет качество и предпочтения будущих читателей;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интереса у детей и их родителей к чтению художественной литературы.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370" y="357166"/>
            <a:ext cx="4560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Прблема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Повышение компетентности родителей в вопросах воспитания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ребёнка, в том числе популяризации семейного чтения.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Развитие интереса к книге и чтению у детей дошкольного возраста.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Создание условий для широкой возможности книгообмена между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читающими семьями.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71744"/>
            <a:ext cx="7422672" cy="3676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1.Приобщать детей и родителей к совместному чтению книг.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2.Способствовать возрождению традиций семейного чтения.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3. Содействовать воспитанию интереса к детской книге на произведениях классиков российской и мировой культуры, в том числе произведениях коми-пермяцких писателей и поэтов для детей.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4. Создать мобильные библиотеки для детей и взрослых, а также использование метода «Волшебная сумка» для обмена книгами в дошкольном образовательном учреждении, и в семьях воспитанников.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5. Содействовать возрождению традиций семейного чтения через сотрудничество с сельской библиотекой.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708392" cy="596267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Семейное чтение вслух формирует эмоционально – эстетическое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восприятие книги. Слушая, ребёнок испытывает сильное влияние звучащего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слова, которое позволяет передать торжество, радость, грусть, печаль,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шутку, насмешку;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Семейное чтение развивает способности, являющиеся основой для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восприятия художественных образов. Такое восприятие невозможно без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воображения, наглядных представлений, умения переживать радости 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печали героев художественных произведений;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Чтение вслух важно не только для  детей, а также для пожилых людей (поскольку может служить для профилактики старения, так как, по мнению некоторых специалистов, старение – это результат жизни без книг, без чтения, которое и стимулирует активные занятия умственной деятельностью).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процессе семейного чтения дети учатся внимательно слушать,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усваивать и пересказывать прочитанное, а пожилые люди меньше ощущают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одиночество и в естественной форме, без нравоучений и нотаций передают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младшим свой жизненный опыт. Кроме того, взрослые имеют возможность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наблюдать за духовным развитием ребёнка и управлять им. Повзрослев, дети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будут вспоминать, как читали им, и будут читать своим детям. Традиции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укрепляют семью, и чтение вслух – прекрасная традиция, которой нужно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следовать.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647836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Ожидаемые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1.Повышение интереса детей и родителей к чтению художественной  литературы.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2.Возрождение традиций семейного чтения.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3.Внедрение современной формы образования культурной практики «Читаем вместе».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4.Создание условий для организации мобильных библиотек и  метода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книговорота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«Волшебная сумка».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1522</Words>
  <Application>Microsoft Office PowerPoint</Application>
  <PresentationFormat>Экран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 </vt:lpstr>
      <vt:lpstr>Слайд 2</vt:lpstr>
      <vt:lpstr>Слайд 3</vt:lpstr>
      <vt:lpstr>Слайд 4</vt:lpstr>
      <vt:lpstr>Слайд 5</vt:lpstr>
      <vt:lpstr>Слайд 6</vt:lpstr>
      <vt:lpstr>    Цель проекта: 1. Повышение компетентности родителей в вопросах воспитания ребёнка, в том числе популяризации семейного чтения. 2. Развитие интереса к книге и чтению у детей дошкольного возраста. 3. Создание условий для широкой возможности книгообмена между читающими семьями.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Результаты реализации проекта: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</dc:title>
  <dc:creator>Айзек</dc:creator>
  <cp:lastModifiedBy>user</cp:lastModifiedBy>
  <cp:revision>17</cp:revision>
  <dcterms:created xsi:type="dcterms:W3CDTF">2018-01-15T10:55:36Z</dcterms:created>
  <dcterms:modified xsi:type="dcterms:W3CDTF">2022-03-17T07:32:18Z</dcterms:modified>
</cp:coreProperties>
</file>