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8" r:id="rId4"/>
    <p:sldId id="259" r:id="rId5"/>
    <p:sldId id="260" r:id="rId6"/>
    <p:sldId id="257" r:id="rId7"/>
    <p:sldId id="264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126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D8035F22-D98B-42F4-8727-AD0350BE9945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7EC7FC0-1200-4D9C-9A43-99B34BCDFCE2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35F22-D98B-42F4-8727-AD0350BE9945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7FC0-1200-4D9C-9A43-99B34BCDFC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35F22-D98B-42F4-8727-AD0350BE9945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7FC0-1200-4D9C-9A43-99B34BCDFC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35F22-D98B-42F4-8727-AD0350BE9945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7FC0-1200-4D9C-9A43-99B34BCDFC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35F22-D98B-42F4-8727-AD0350BE9945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7FC0-1200-4D9C-9A43-99B34BCDFC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35F22-D98B-42F4-8727-AD0350BE9945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7FC0-1200-4D9C-9A43-99B34BCDFCE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35F22-D98B-42F4-8727-AD0350BE9945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7FC0-1200-4D9C-9A43-99B34BCDFC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35F22-D98B-42F4-8727-AD0350BE9945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7FC0-1200-4D9C-9A43-99B34BCDFC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35F22-D98B-42F4-8727-AD0350BE9945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7FC0-1200-4D9C-9A43-99B34BCDFC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35F22-D98B-42F4-8727-AD0350BE9945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7FC0-1200-4D9C-9A43-99B34BCDFCE2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35F22-D98B-42F4-8727-AD0350BE9945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7FC0-1200-4D9C-9A43-99B34BCDFC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8035F22-D98B-42F4-8727-AD0350BE9945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7EC7FC0-1200-4D9C-9A43-99B34BCDFCE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584175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Филиал МАОУ «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Гуринская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СОШ»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«Детский сад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д.Мижуева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00B050"/>
                </a:solidFill>
              </a:rPr>
              <a:t>Отчёт по фестивалю </a:t>
            </a:r>
            <a:r>
              <a:rPr lang="ru-RU" b="1" dirty="0" err="1" smtClean="0">
                <a:solidFill>
                  <a:srgbClr val="00B050"/>
                </a:solidFill>
              </a:rPr>
              <a:t>эколят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2040" y="3717032"/>
            <a:ext cx="3744416" cy="1921768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Праздник провела студентка-практикантка ГБПОУ «Коми-Пермяцкий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профессионально-педагогический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колледж ордена «Знак Почёта»» 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Нечаева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Анна Михайловна</a:t>
            </a:r>
          </a:p>
          <a:p>
            <a:pPr algn="l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2022г.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Documents and Settings\Admin\Рабочий стол\эколята-дошколята\322add48555ef43cec855a5e6f91549b_big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89896"/>
            <a:ext cx="4536504" cy="3415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2866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836712"/>
            <a:ext cx="7024744" cy="108012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400" dirty="0" smtClean="0"/>
              <a:t>Подведение итогов.</a:t>
            </a:r>
            <a:br>
              <a:rPr lang="ru-RU" sz="2400" dirty="0" smtClean="0"/>
            </a:br>
            <a:r>
              <a:rPr lang="ru-RU" sz="2400" dirty="0" smtClean="0"/>
              <a:t>«Природа-лучший друг человека»</a:t>
            </a:r>
            <a:endParaRPr lang="ru-RU" sz="2400" dirty="0"/>
          </a:p>
        </p:txBody>
      </p:sp>
      <p:pic>
        <p:nvPicPr>
          <p:cNvPr id="3" name="Рисунок 2" descr="C:\Documents and Settings\Admin\Рабочий стол\эколята-дошколята\фото эколята\20220608_12172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88548"/>
            <a:ext cx="3400425" cy="255079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" name="Рисунок 3" descr="C:\Documents and Settings\Admin\Рабочий стол\эколята-дошколята\фото эколята\20220608_12200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788548"/>
            <a:ext cx="3389630" cy="254317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65382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404664"/>
            <a:ext cx="7024744" cy="11521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Знакомство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детей со сказочными героями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Эколятами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- друзьями и защитниками Природы -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Умницей, Шалуном, Тихоней и Ёлочкой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C:\Documents and Settings\Admin\Рабочий стол\фотографии\aZYiJN05oB4CQQl1S0zbwaagMefQKiDmqc1EUlKNVYn-IuypJUGziiIY7AwXunsUD07DgYvVsy1u-t0pkzhVs2XV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04864"/>
            <a:ext cx="3917994" cy="3262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Documents and Settings\Admin\Рабочий стол\фотографии\MgsM8xYWnyddQUMQhuBKyKYVtxIgom2S_C0A95JbCpfOmHyrzNJ1v3ocMLcmtGwXGX2kDXDzHZ8cYqfSze--QJ4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04864"/>
            <a:ext cx="3763516" cy="3240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249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024744" cy="1152128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Праздник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Эколят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– экологическая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-игра «Спасём природу», проходил под девизом «Земля в твоих руках».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 descr="C:\Documents and Settings\Admin\Рабочий стол\эколята-дошколята\ecolyat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2520280" cy="3168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Documents and Settings\Admin\Рабочий стол\эколята-дошколята\фото эколята\20220608_11295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637577"/>
            <a:ext cx="3596630" cy="244701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4283968" y="2852936"/>
            <a:ext cx="33843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Участники игры получают карту, изучают ее.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300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 станция: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дети распределяют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 группам перелётных и зимующих птиц.</a:t>
            </a:r>
          </a:p>
        </p:txBody>
      </p:sp>
      <p:pic>
        <p:nvPicPr>
          <p:cNvPr id="4" name="Объект 3" descr="C:\Documents and Settings\Admin\Рабочий стол\эколята-дошколята\фото эколята\20220608_11351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602" y="3738048"/>
            <a:ext cx="2664174" cy="2596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Documents and Settings\Admin\Рабочий стол\эколята-дошколята\фото эколята\20220608_11352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579780"/>
            <a:ext cx="2880320" cy="2361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Documents and Settings\Admin\Рабочий стол\эколята-дошколята\фото эколята\20220608_11353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79780"/>
            <a:ext cx="3168352" cy="26494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0109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024744" cy="1143000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 станция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игра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«Земля, вода, воздух»</a:t>
            </a:r>
          </a:p>
        </p:txBody>
      </p:sp>
      <p:pic>
        <p:nvPicPr>
          <p:cNvPr id="4" name="Объект 3" descr="C:\Documents and Settings\Admin\Рабочий стол\эколята-дошколята\фото эколята\20220608_113915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2592288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Documents and Settings\Admin\Рабочий стол\эколята-дошколята\фото эколята\20220608_11410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766452"/>
            <a:ext cx="2664296" cy="2102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Documents and Settings\Admin\Рабочий стол\эколята-дошколята\фото эколята\20220608_11393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817806"/>
            <a:ext cx="2592288" cy="1915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2389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529128"/>
          </a:xfrm>
        </p:spPr>
        <p:txBody>
          <a:bodyPr>
            <a:normAutofit fontScale="90000"/>
          </a:bodyPr>
          <a:lstStyle/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3 станция: игра «Четвёртый лишний»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 descr="C:\Documents and Settings\Admin\Рабочий стол\эколята-дошколята\фото эколята\20220608_114424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3024336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Documents and Settings\Admin\Рабочий стол\эколята-дошколята\фото эколята\20220608_11443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924944"/>
            <a:ext cx="3168352" cy="2376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612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700808"/>
            <a:ext cx="8208912" cy="494928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/>
              <a:t>4 </a:t>
            </a:r>
            <a:r>
              <a:rPr lang="ru-RU" sz="1600" dirty="0"/>
              <a:t>станция: </a:t>
            </a:r>
            <a:r>
              <a:rPr lang="ru-RU" sz="1600" dirty="0" smtClean="0"/>
              <a:t>ИГРА «Найди </a:t>
            </a:r>
            <a:r>
              <a:rPr lang="ru-RU" sz="1600" dirty="0"/>
              <a:t> </a:t>
            </a:r>
            <a:r>
              <a:rPr lang="ru-RU" sz="1600" dirty="0" smtClean="0"/>
              <a:t>пару» (</a:t>
            </a:r>
            <a:r>
              <a:rPr lang="ru-RU" sz="1600" dirty="0"/>
              <a:t>дерево, листья, плоды) </a:t>
            </a:r>
            <a:r>
              <a:rPr lang="ru-RU" sz="4400" dirty="0"/>
              <a:t> </a:t>
            </a:r>
            <a:br>
              <a:rPr lang="ru-RU" sz="4400" dirty="0"/>
            </a:br>
            <a:endParaRPr lang="ru-RU" sz="4400" dirty="0"/>
          </a:p>
        </p:txBody>
      </p:sp>
      <p:pic>
        <p:nvPicPr>
          <p:cNvPr id="3" name="Рисунок 2" descr="C:\Documents and Settings\Admin\Рабочий стол\эколята-дошколята\фото эколята\20220608_11504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34" y="2060848"/>
            <a:ext cx="3055086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Documents and Settings\Admin\Рабочий стол\эколята-дошколята\фото эколята\20220608_11525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420" y="2946672"/>
            <a:ext cx="3306916" cy="23545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0861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404664"/>
            <a:ext cx="7024744" cy="792088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5 станция: отгадывание ребусов.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Documents and Settings\Admin\Рабочий стол\эколята-дошколята\фото эколята\20220608_11573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52736"/>
            <a:ext cx="2886075" cy="216471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085259" y="3105835"/>
            <a:ext cx="7272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6 станция: «Нарисуй меня</a:t>
            </a:r>
            <a:r>
              <a:rPr lang="ru-RU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Documents and Settings\Admin\Рабочий стол\эколята-дошколята\фото эколята\20220608_12052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3717033"/>
            <a:ext cx="2886075" cy="2193761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6" name="Рисунок 5" descr="C:\Documents and Settings\Admin\Рабочий стол\эколята-дошколята\фото эколята\20220608_12045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3683456"/>
            <a:ext cx="2721099" cy="2193762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332636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024626" cy="648072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станция: «Вопросы тётушки Совы»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 descr="C:\Documents and Settings\Admin\Рабочий стол\эколята-дошколята\фото эколята\20220608_12094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99890" y="2744925"/>
            <a:ext cx="3456385" cy="2520281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Рисунок 3" descr="C:\Documents and Settings\Admin\Рабочий стол\эколята-дошколята\фото эколята\20220608_12132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91579" y="1880828"/>
            <a:ext cx="3456384" cy="252028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08383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40</TotalTime>
  <Words>92</Words>
  <Application>Microsoft Office PowerPoint</Application>
  <PresentationFormat>Экран (4:3)</PresentationFormat>
  <Paragraphs>15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Остин</vt:lpstr>
      <vt:lpstr>Филиал МАОУ «Гуринская СОШ»  «Детский сад д.Мижуева» Отчёт по фестивалю эколят</vt:lpstr>
      <vt:lpstr>    Знакомство детей со сказочными героями Эколятами - друзьями и защитниками Природы - Умницей, Шалуном, Тихоней и Ёлочкой</vt:lpstr>
      <vt:lpstr>  Праздник Эколят – экологическая квест-игра «Спасём природу», проходил под девизом «Земля в твоих руках».  </vt:lpstr>
      <vt:lpstr>1 станция: дети распределяют  по группам перелётных и зимующих птиц.</vt:lpstr>
      <vt:lpstr>2 станция: игра «Земля, вода, воздух»</vt:lpstr>
      <vt:lpstr>3 станция: игра «Четвёртый лишний»  </vt:lpstr>
      <vt:lpstr>4 станция: ИГРА «Найди  пару» (дерево, листья, плоды)   </vt:lpstr>
      <vt:lpstr>5 станция: отгадывание ребусов. </vt:lpstr>
      <vt:lpstr>     7 станция: «Вопросы тётушки Совы» </vt:lpstr>
      <vt:lpstr> Подведение итогов. «Природа-лучший друг человека»</vt:lpstr>
    </vt:vector>
  </TitlesOfParts>
  <Company>Computer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Филиал МАОУ «Гуринская СОШ»  «Детский сад д.Мижуева» Отчёт «Эколята-дошколята»</dc:title>
  <dc:creator>User</dc:creator>
  <cp:lastModifiedBy>User</cp:lastModifiedBy>
  <cp:revision>6</cp:revision>
  <dcterms:created xsi:type="dcterms:W3CDTF">2022-06-15T08:48:33Z</dcterms:created>
  <dcterms:modified xsi:type="dcterms:W3CDTF">2022-06-16T06:00:12Z</dcterms:modified>
</cp:coreProperties>
</file>