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8"/>
  </p:handoutMasterIdLst>
  <p:sldIdLst>
    <p:sldId id="257" r:id="rId5"/>
    <p:sldId id="258" r:id="rId6"/>
    <p:sldId id="259" r:id="rId7"/>
    <p:sldId id="260" r:id="rId8"/>
    <p:sldId id="261" r:id="rId9"/>
    <p:sldId id="264" r:id="rId10"/>
    <p:sldId id="266" r:id="rId11"/>
    <p:sldId id="265" r:id="rId12"/>
    <p:sldId id="263" r:id="rId13"/>
    <p:sldId id="262" r:id="rId14"/>
    <p:sldId id="268" r:id="rId15"/>
    <p:sldId id="267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1.jpeg"/><Relationship Id="rId4" Type="http://schemas.openxmlformats.org/officeDocument/2006/relationships/image" Target="../media/image15.pn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7.png"/><Relationship Id="rId7" Type="http://schemas.openxmlformats.org/officeDocument/2006/relationships/image" Target="../media/image4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5003" y="515155"/>
            <a:ext cx="11307651" cy="9401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МБОУ «Гуринская СОШ»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д. Гурина»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3048" y="3090930"/>
            <a:ext cx="660686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Всероссийский «День Эколят»</a:t>
            </a:r>
          </a:p>
          <a:p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Апрель 2024 год</a:t>
            </a: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4" y="108015"/>
            <a:ext cx="5001564" cy="6668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81" y="60435"/>
            <a:ext cx="5037249" cy="6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7" y="63328"/>
            <a:ext cx="9108281" cy="66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64" y="103031"/>
            <a:ext cx="9108281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82580"/>
            <a:ext cx="7804598" cy="51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27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324" y="3400023"/>
            <a:ext cx="4639882" cy="34579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19" name="Прямоугольник 18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875763" y="0"/>
            <a:ext cx="10355773" cy="435629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2024 года в нашем детском саду был проведен «День Эколят»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целями мероприятия являлись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экологического образования, экологической культуры и просвещения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природы, её растительного и животного мира;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формирование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богатого внутреннего мира и системы ценностных отношений к природе, её животному и растительному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миру;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развитие у детей внутренней потребности любви к природе и, как следствие, бережному отношению к ней, воспитанию у ребенка культуры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природолюбия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осознание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необходимости сохранения, охраны и спасения природы родного края;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•развитие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принимать активное участие в природоохранной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деятельности.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95460" y="309093"/>
            <a:ext cx="11094460" cy="464927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План «Дня Эколят»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героями, логотипом и клятвой Эколят;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экологии с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его команды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 и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экологии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-Уборка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детского сада;</a:t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-Огород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подоконнике с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Эколятами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-Коллаж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«Сохраним природу».</a:t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6"/>
            <a:ext cx="8696056" cy="5826563"/>
          </a:xfrm>
          <a:noFill/>
          <a:ln>
            <a:noFill/>
          </a:ln>
        </p:spPr>
        <p:txBody>
          <a:bodyPr>
            <a:normAutofit/>
          </a:bodyPr>
          <a:lstStyle/>
          <a:p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21" y="780361"/>
            <a:ext cx="4039094" cy="1743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b="9394"/>
          <a:stretch/>
        </p:blipFill>
        <p:spPr>
          <a:xfrm>
            <a:off x="42556" y="0"/>
            <a:ext cx="7894077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10" y="2715592"/>
            <a:ext cx="3581120" cy="40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248" y="914400"/>
            <a:ext cx="98265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дети познакомились со сказочными героями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друзьями и защитниками природы: Шалуном, Умницей, Тихоней и Ёлочкой.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рассказывали ребятам правила поведения в природе, как поступать нельзя, и как можно и нужно.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прослушали гимн «Эколят», дали клятву  беречь и охранять природу.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вместе с детьми приняли участие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игре по экологии «Путешествие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команды» в ходе которого дети  и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попали в увлекательное приключение с эко конкурсами, играми, и разнообразными заданиями.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прошли несколько этапов. Такие как «Вопрос-ответ», «Собери рюкзак», «Зеленая аптека», игра «Живые цепочки», «Распредели правильно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т.д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итоге дети собрали слово «ЭКООГИЯ» и с помощью ключа открыли шкатулку с сюрпризом.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дня дети играли разные игры такие как «Назови пару», «Будь внимателен», «Посади цветочки» , провели эстафету «Чистая полянка».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прогулки дети дружно со взрослыми убирали мусор с площадки детского сада.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создали коллаж для родителей на тему « Сохраним природу»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2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52282" y="425003"/>
            <a:ext cx="839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–игра  «Путешествие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его команды»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99" y="947278"/>
            <a:ext cx="8695552" cy="597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5" y="370156"/>
            <a:ext cx="4717608" cy="6265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02" y="370157"/>
            <a:ext cx="4814512" cy="62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" y="64936"/>
            <a:ext cx="5446010" cy="6729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9" y="0"/>
            <a:ext cx="5265981" cy="67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1" y="249293"/>
            <a:ext cx="4921499" cy="6536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68" y="249292"/>
            <a:ext cx="5163671" cy="6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E651B-F8A4-462D-AD53-A41449326690}">
  <ds:schemaRefs>
    <ds:schemaRef ds:uri="http://purl.org/dc/dcmitype/"/>
    <ds:schemaRef ds:uri="http://purl.org/dc/elements/1.1/"/>
    <ds:schemaRef ds:uri="2547570a-e5f4-4946-a4c3-82580e42479e"/>
    <ds:schemaRef ds:uri="6ee78bd2-4339-4042-adc0-bcc646419980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346</Words>
  <Application>Microsoft Office PowerPoint</Application>
  <PresentationFormat>Широкоэкранный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Segoe UI</vt:lpstr>
      <vt:lpstr>Segoe UI Light</vt:lpstr>
      <vt:lpstr>Times New Roman</vt:lpstr>
      <vt:lpstr>Тема1</vt:lpstr>
      <vt:lpstr>Структурное подразделение МБОУ «Гуринская СОШ»  «Детский сад д. Гурина»</vt:lpstr>
      <vt:lpstr>Презентация PowerPoint</vt:lpstr>
      <vt:lpstr>                                                План «Дня Эколят»  -Знакомство с героями, логотипом и клятвой Эколят; -Квест-игра по экологии с Эколятами «Путешествие Знайки и его команды»; -Игры и эстафета по экологии; -Уборка с Эколятами территории детского сада; -Огород на подоконнике с Эколятами; -Коллаж «Сохраним природу».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2024-04-24T09:29:46Z</dcterms:created>
  <dcterms:modified xsi:type="dcterms:W3CDTF">2024-04-26T06:20:16Z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